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slides/_rels/slide1.xml.rels" ContentType="application/vnd.openxmlformats-package.relationships+xml"/>
  <Override PartName="/ppt/slides/slide1.xml" ContentType="application/vnd.openxmlformats-officedocument.presentationml.slide+xml"/>
  <Override PartName="/ppt/slideLayouts/slideLayout12.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10.xml.rels" ContentType="application/vnd.openxmlformats-package.relationships+xml"/>
  <Override PartName="/ppt/slideLayouts/_rels/slideLayout3.xml.rels" ContentType="application/vnd.openxmlformats-package.relationships+xml"/>
  <Override PartName="/ppt/slideLayouts/_rels/slideLayout6.xml.rels" ContentType="application/vnd.openxmlformats-package.relationships+xml"/>
  <Override PartName="/ppt/slideLayouts/_rels/slideLayout2.xml.rels" ContentType="application/vnd.openxmlformats-package.relationships+xml"/>
  <Override PartName="/ppt/slideLayouts/_rels/slideLayout12.xml.rels" ContentType="application/vnd.openxmlformats-package.relationships+xml"/>
  <Override PartName="/ppt/slideLayouts/_rels/slideLayout1.xml.rels" ContentType="application/vnd.openxmlformats-package.relationships+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media/image3.jpeg" ContentType="image/jpeg"/>
  <Override PartName="/ppt/media/image2.png" ContentType="image/png"/>
  <Override PartName="/ppt/media/image1.png" ContentType="image/png"/>
  <Override PartName="/ppt/slideMasters/_rels/slideMaster1.xml.rels" ContentType="application/vnd.openxmlformats-package.relationships+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sldIdLst>
    <p:sldId id="256" r:id="rId3"/>
  </p:sldIdLst>
  <p:sldSz cx="7559675" cy="10691812"/>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67000" y="1749960"/>
            <a:ext cx="6425280" cy="3722400"/>
          </a:xfrm>
          <a:prstGeom prst="rect">
            <a:avLst/>
          </a:prstGeom>
        </p:spPr>
        <p:txBody>
          <a:bodyPr wrap="none" lIns="0" rIns="0" tIns="0" bIns="0" anchor="ctr"/>
          <a:p>
            <a:endParaRPr/>
          </a:p>
        </p:txBody>
      </p:sp>
      <p:sp>
        <p:nvSpPr>
          <p:cNvPr id="27" name="PlaceHolder 2"/>
          <p:cNvSpPr>
            <a:spLocks noGrp="1"/>
          </p:cNvSpPr>
          <p:nvPr>
            <p:ph type="body"/>
          </p:nvPr>
        </p:nvSpPr>
        <p:spPr>
          <a:xfrm>
            <a:off x="377640" y="2501640"/>
            <a:ext cx="6803280" cy="2957400"/>
          </a:xfrm>
          <a:prstGeom prst="rect">
            <a:avLst/>
          </a:prstGeom>
        </p:spPr>
        <p:txBody>
          <a:bodyPr wrap="none" lIns="0" rIns="0" tIns="0" bIns="0"/>
          <a:p>
            <a:endParaRPr/>
          </a:p>
        </p:txBody>
      </p:sp>
      <p:sp>
        <p:nvSpPr>
          <p:cNvPr id="28" name="PlaceHolder 3"/>
          <p:cNvSpPr>
            <a:spLocks noGrp="1"/>
          </p:cNvSpPr>
          <p:nvPr>
            <p:ph type="body"/>
          </p:nvPr>
        </p:nvSpPr>
        <p:spPr>
          <a:xfrm>
            <a:off x="377640" y="5740560"/>
            <a:ext cx="6803280" cy="2957400"/>
          </a:xfrm>
          <a:prstGeom prst="rect">
            <a:avLst/>
          </a:prstGeom>
        </p:spPr>
        <p:txBody>
          <a:bodyPr wrap="none"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67000" y="1749960"/>
            <a:ext cx="6425280" cy="3722400"/>
          </a:xfrm>
          <a:prstGeom prst="rect">
            <a:avLst/>
          </a:prstGeom>
        </p:spPr>
        <p:txBody>
          <a:bodyPr wrap="none" lIns="0" rIns="0" tIns="0" bIns="0" anchor="ctr"/>
          <a:p>
            <a:endParaRPr/>
          </a:p>
        </p:txBody>
      </p:sp>
      <p:sp>
        <p:nvSpPr>
          <p:cNvPr id="30" name="PlaceHolder 2"/>
          <p:cNvSpPr>
            <a:spLocks noGrp="1"/>
          </p:cNvSpPr>
          <p:nvPr>
            <p:ph type="body"/>
          </p:nvPr>
        </p:nvSpPr>
        <p:spPr>
          <a:xfrm>
            <a:off x="377640" y="2501640"/>
            <a:ext cx="3319920" cy="2957400"/>
          </a:xfrm>
          <a:prstGeom prst="rect">
            <a:avLst/>
          </a:prstGeom>
        </p:spPr>
        <p:txBody>
          <a:bodyPr wrap="none" lIns="0" rIns="0" tIns="0" bIns="0"/>
          <a:p>
            <a:endParaRPr/>
          </a:p>
        </p:txBody>
      </p:sp>
      <p:sp>
        <p:nvSpPr>
          <p:cNvPr id="31" name="PlaceHolder 3"/>
          <p:cNvSpPr>
            <a:spLocks noGrp="1"/>
          </p:cNvSpPr>
          <p:nvPr>
            <p:ph type="body"/>
          </p:nvPr>
        </p:nvSpPr>
        <p:spPr>
          <a:xfrm>
            <a:off x="3863880" y="2501640"/>
            <a:ext cx="3319920" cy="2957400"/>
          </a:xfrm>
          <a:prstGeom prst="rect">
            <a:avLst/>
          </a:prstGeom>
        </p:spPr>
        <p:txBody>
          <a:bodyPr wrap="none" lIns="0" rIns="0" tIns="0" bIns="0"/>
          <a:p>
            <a:endParaRPr/>
          </a:p>
        </p:txBody>
      </p:sp>
      <p:sp>
        <p:nvSpPr>
          <p:cNvPr id="32" name="PlaceHolder 4"/>
          <p:cNvSpPr>
            <a:spLocks noGrp="1"/>
          </p:cNvSpPr>
          <p:nvPr>
            <p:ph type="body"/>
          </p:nvPr>
        </p:nvSpPr>
        <p:spPr>
          <a:xfrm>
            <a:off x="3863880" y="5740560"/>
            <a:ext cx="3319920" cy="2957400"/>
          </a:xfrm>
          <a:prstGeom prst="rect">
            <a:avLst/>
          </a:prstGeom>
        </p:spPr>
        <p:txBody>
          <a:bodyPr wrap="none" lIns="0" rIns="0" tIns="0" bIns="0"/>
          <a:p>
            <a:endParaRPr/>
          </a:p>
        </p:txBody>
      </p:sp>
      <p:sp>
        <p:nvSpPr>
          <p:cNvPr id="33" name="PlaceHolder 5"/>
          <p:cNvSpPr>
            <a:spLocks noGrp="1"/>
          </p:cNvSpPr>
          <p:nvPr>
            <p:ph type="body"/>
          </p:nvPr>
        </p:nvSpPr>
        <p:spPr>
          <a:xfrm>
            <a:off x="377640" y="5740560"/>
            <a:ext cx="3319920" cy="2957400"/>
          </a:xfrm>
          <a:prstGeom prst="rect">
            <a:avLst/>
          </a:prstGeom>
        </p:spPr>
        <p:txBody>
          <a:bodyPr wrap="none"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67000" y="1749960"/>
            <a:ext cx="6425280" cy="3722400"/>
          </a:xfrm>
          <a:prstGeom prst="rect">
            <a:avLst/>
          </a:prstGeom>
        </p:spPr>
        <p:txBody>
          <a:bodyPr wrap="none" lIns="0" rIns="0" tIns="0" bIns="0" anchor="ctr"/>
          <a:p>
            <a:endParaRPr/>
          </a:p>
        </p:txBody>
      </p:sp>
      <p:sp>
        <p:nvSpPr>
          <p:cNvPr id="35" name="PlaceHolder 2"/>
          <p:cNvSpPr>
            <a:spLocks noGrp="1"/>
          </p:cNvSpPr>
          <p:nvPr>
            <p:ph type="body"/>
          </p:nvPr>
        </p:nvSpPr>
        <p:spPr>
          <a:xfrm>
            <a:off x="377640" y="2501640"/>
            <a:ext cx="6803280" cy="6200640"/>
          </a:xfrm>
          <a:prstGeom prst="rect">
            <a:avLst/>
          </a:prstGeom>
        </p:spPr>
        <p:txBody>
          <a:bodyPr wrap="none" lIns="0" rIns="0" tIns="0" bIns="0"/>
          <a:p>
            <a:endParaRPr/>
          </a:p>
        </p:txBody>
      </p:sp>
      <p:sp>
        <p:nvSpPr>
          <p:cNvPr id="36" name="PlaceHolder 3"/>
          <p:cNvSpPr>
            <a:spLocks noGrp="1"/>
          </p:cNvSpPr>
          <p:nvPr>
            <p:ph type="body"/>
          </p:nvPr>
        </p:nvSpPr>
        <p:spPr>
          <a:xfrm>
            <a:off x="377640" y="2501640"/>
            <a:ext cx="6803280" cy="6200640"/>
          </a:xfrm>
          <a:prstGeom prst="rect">
            <a:avLst/>
          </a:prstGeom>
        </p:spPr>
        <p:txBody>
          <a:bodyPr wrap="none" lIns="0" rIns="0" tIns="0" bIns="0"/>
          <a:p>
            <a:endParaRPr/>
          </a:p>
        </p:txBody>
      </p:sp>
      <p:pic>
        <p:nvPicPr>
          <p:cNvPr id="37" name="" descr=""/>
          <p:cNvPicPr/>
          <p:nvPr/>
        </p:nvPicPr>
        <p:blipFill>
          <a:blip r:embed="rId2"/>
          <a:stretch>
            <a:fillRect/>
          </a:stretch>
        </p:blipFill>
        <p:spPr>
          <a:xfrm>
            <a:off x="377640" y="2887920"/>
            <a:ext cx="6803280" cy="5428080"/>
          </a:xfrm>
          <a:prstGeom prst="rect">
            <a:avLst/>
          </a:prstGeom>
          <a:ln>
            <a:noFill/>
          </a:ln>
        </p:spPr>
      </p:pic>
      <p:pic>
        <p:nvPicPr>
          <p:cNvPr id="38" name="" descr=""/>
          <p:cNvPicPr/>
          <p:nvPr/>
        </p:nvPicPr>
        <p:blipFill>
          <a:blip r:embed="rId3"/>
          <a:stretch>
            <a:fillRect/>
          </a:stretch>
        </p:blipFill>
        <p:spPr>
          <a:xfrm>
            <a:off x="377640" y="2887920"/>
            <a:ext cx="6803280" cy="5428080"/>
          </a:xfrm>
          <a:prstGeom prst="rect">
            <a:avLst/>
          </a:prstGeom>
          <a:ln>
            <a:noFill/>
          </a:ln>
        </p:spPr>
      </p:pic>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67000" y="1749960"/>
            <a:ext cx="6425280" cy="3722400"/>
          </a:xfrm>
          <a:prstGeom prst="rect">
            <a:avLst/>
          </a:prstGeom>
        </p:spPr>
        <p:txBody>
          <a:bodyPr wrap="none" lIns="0" rIns="0" tIns="0" bIns="0" anchor="ctr"/>
          <a:p>
            <a:endParaRPr/>
          </a:p>
        </p:txBody>
      </p:sp>
      <p:sp>
        <p:nvSpPr>
          <p:cNvPr id="6" name="PlaceHolder 2"/>
          <p:cNvSpPr>
            <a:spLocks noGrp="1"/>
          </p:cNvSpPr>
          <p:nvPr>
            <p:ph type="subTitle"/>
          </p:nvPr>
        </p:nvSpPr>
        <p:spPr>
          <a:xfrm>
            <a:off x="377640" y="2501640"/>
            <a:ext cx="6803280" cy="6201000"/>
          </a:xfrm>
          <a:prstGeom prst="rect">
            <a:avLst/>
          </a:prstGeom>
        </p:spPr>
        <p:txBody>
          <a:bodyPr wrap="none" lIns="0" rIns="0" tIns="0" bIns="0" anchor="ctr"/>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67000" y="1749960"/>
            <a:ext cx="6425280" cy="3722400"/>
          </a:xfrm>
          <a:prstGeom prst="rect">
            <a:avLst/>
          </a:prstGeom>
        </p:spPr>
        <p:txBody>
          <a:bodyPr wrap="none" lIns="0" rIns="0" tIns="0" bIns="0" anchor="ctr"/>
          <a:p>
            <a:endParaRPr/>
          </a:p>
        </p:txBody>
      </p:sp>
      <p:sp>
        <p:nvSpPr>
          <p:cNvPr id="8" name="PlaceHolder 2"/>
          <p:cNvSpPr>
            <a:spLocks noGrp="1"/>
          </p:cNvSpPr>
          <p:nvPr>
            <p:ph type="body"/>
          </p:nvPr>
        </p:nvSpPr>
        <p:spPr>
          <a:xfrm>
            <a:off x="377640" y="2501640"/>
            <a:ext cx="6803280" cy="6200640"/>
          </a:xfrm>
          <a:prstGeom prst="rect">
            <a:avLst/>
          </a:prstGeom>
        </p:spPr>
        <p:txBody>
          <a:bodyPr wrap="none"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67000" y="1749960"/>
            <a:ext cx="6425280" cy="3722400"/>
          </a:xfrm>
          <a:prstGeom prst="rect">
            <a:avLst/>
          </a:prstGeom>
        </p:spPr>
        <p:txBody>
          <a:bodyPr wrap="none" lIns="0" rIns="0" tIns="0" bIns="0" anchor="ctr"/>
          <a:p>
            <a:endParaRPr/>
          </a:p>
        </p:txBody>
      </p:sp>
      <p:sp>
        <p:nvSpPr>
          <p:cNvPr id="10" name="PlaceHolder 2"/>
          <p:cNvSpPr>
            <a:spLocks noGrp="1"/>
          </p:cNvSpPr>
          <p:nvPr>
            <p:ph type="body"/>
          </p:nvPr>
        </p:nvSpPr>
        <p:spPr>
          <a:xfrm>
            <a:off x="377640" y="2501640"/>
            <a:ext cx="3319920" cy="6200640"/>
          </a:xfrm>
          <a:prstGeom prst="rect">
            <a:avLst/>
          </a:prstGeom>
        </p:spPr>
        <p:txBody>
          <a:bodyPr wrap="none" lIns="0" rIns="0" tIns="0" bIns="0"/>
          <a:p>
            <a:endParaRPr/>
          </a:p>
        </p:txBody>
      </p:sp>
      <p:sp>
        <p:nvSpPr>
          <p:cNvPr id="11" name="PlaceHolder 3"/>
          <p:cNvSpPr>
            <a:spLocks noGrp="1"/>
          </p:cNvSpPr>
          <p:nvPr>
            <p:ph type="body"/>
          </p:nvPr>
        </p:nvSpPr>
        <p:spPr>
          <a:xfrm>
            <a:off x="3863880" y="2501640"/>
            <a:ext cx="3319920" cy="6200640"/>
          </a:xfrm>
          <a:prstGeom prst="rect">
            <a:avLst/>
          </a:prstGeom>
        </p:spPr>
        <p:txBody>
          <a:bodyPr wrap="none"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67000" y="1749960"/>
            <a:ext cx="6425280" cy="3722400"/>
          </a:xfrm>
          <a:prstGeom prst="rect">
            <a:avLst/>
          </a:prstGeom>
        </p:spPr>
        <p:txBody>
          <a:bodyPr wrap="none" lIns="0" rIns="0" tIns="0" bIns="0" anchor="ctr"/>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67000" y="1749960"/>
            <a:ext cx="6425280" cy="17254800"/>
          </a:xfrm>
          <a:prstGeom prst="rect">
            <a:avLst/>
          </a:prstGeom>
        </p:spPr>
        <p:txBody>
          <a:bodyPr wrap="none"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67000" y="1749960"/>
            <a:ext cx="6425280" cy="3722400"/>
          </a:xfrm>
          <a:prstGeom prst="rect">
            <a:avLst/>
          </a:prstGeom>
        </p:spPr>
        <p:txBody>
          <a:bodyPr wrap="none" lIns="0" rIns="0" tIns="0" bIns="0" anchor="ctr"/>
          <a:p>
            <a:endParaRPr/>
          </a:p>
        </p:txBody>
      </p:sp>
      <p:sp>
        <p:nvSpPr>
          <p:cNvPr id="15" name="PlaceHolder 2"/>
          <p:cNvSpPr>
            <a:spLocks noGrp="1"/>
          </p:cNvSpPr>
          <p:nvPr>
            <p:ph type="body"/>
          </p:nvPr>
        </p:nvSpPr>
        <p:spPr>
          <a:xfrm>
            <a:off x="377640" y="2501640"/>
            <a:ext cx="3319920" cy="2957400"/>
          </a:xfrm>
          <a:prstGeom prst="rect">
            <a:avLst/>
          </a:prstGeom>
        </p:spPr>
        <p:txBody>
          <a:bodyPr wrap="none" lIns="0" rIns="0" tIns="0" bIns="0"/>
          <a:p>
            <a:endParaRPr/>
          </a:p>
        </p:txBody>
      </p:sp>
      <p:sp>
        <p:nvSpPr>
          <p:cNvPr id="16" name="PlaceHolder 3"/>
          <p:cNvSpPr>
            <a:spLocks noGrp="1"/>
          </p:cNvSpPr>
          <p:nvPr>
            <p:ph type="body"/>
          </p:nvPr>
        </p:nvSpPr>
        <p:spPr>
          <a:xfrm>
            <a:off x="377640" y="5740560"/>
            <a:ext cx="3319920" cy="2957400"/>
          </a:xfrm>
          <a:prstGeom prst="rect">
            <a:avLst/>
          </a:prstGeom>
        </p:spPr>
        <p:txBody>
          <a:bodyPr wrap="none" lIns="0" rIns="0" tIns="0" bIns="0"/>
          <a:p>
            <a:endParaRPr/>
          </a:p>
        </p:txBody>
      </p:sp>
      <p:sp>
        <p:nvSpPr>
          <p:cNvPr id="17" name="PlaceHolder 4"/>
          <p:cNvSpPr>
            <a:spLocks noGrp="1"/>
          </p:cNvSpPr>
          <p:nvPr>
            <p:ph type="body"/>
          </p:nvPr>
        </p:nvSpPr>
        <p:spPr>
          <a:xfrm>
            <a:off x="3863880" y="2501640"/>
            <a:ext cx="3319920" cy="6200640"/>
          </a:xfrm>
          <a:prstGeom prst="rect">
            <a:avLst/>
          </a:prstGeom>
        </p:spPr>
        <p:txBody>
          <a:bodyPr wrap="none"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67000" y="1749960"/>
            <a:ext cx="6425280" cy="3722400"/>
          </a:xfrm>
          <a:prstGeom prst="rect">
            <a:avLst/>
          </a:prstGeom>
        </p:spPr>
        <p:txBody>
          <a:bodyPr wrap="none" lIns="0" rIns="0" tIns="0" bIns="0" anchor="ctr"/>
          <a:p>
            <a:endParaRPr/>
          </a:p>
        </p:txBody>
      </p:sp>
      <p:sp>
        <p:nvSpPr>
          <p:cNvPr id="19" name="PlaceHolder 2"/>
          <p:cNvSpPr>
            <a:spLocks noGrp="1"/>
          </p:cNvSpPr>
          <p:nvPr>
            <p:ph type="body"/>
          </p:nvPr>
        </p:nvSpPr>
        <p:spPr>
          <a:xfrm>
            <a:off x="377640" y="2501640"/>
            <a:ext cx="3319920" cy="6200640"/>
          </a:xfrm>
          <a:prstGeom prst="rect">
            <a:avLst/>
          </a:prstGeom>
        </p:spPr>
        <p:txBody>
          <a:bodyPr wrap="none" lIns="0" rIns="0" tIns="0" bIns="0"/>
          <a:p>
            <a:endParaRPr/>
          </a:p>
        </p:txBody>
      </p:sp>
      <p:sp>
        <p:nvSpPr>
          <p:cNvPr id="20" name="PlaceHolder 3"/>
          <p:cNvSpPr>
            <a:spLocks noGrp="1"/>
          </p:cNvSpPr>
          <p:nvPr>
            <p:ph type="body"/>
          </p:nvPr>
        </p:nvSpPr>
        <p:spPr>
          <a:xfrm>
            <a:off x="3863880" y="2501640"/>
            <a:ext cx="3319920" cy="2957400"/>
          </a:xfrm>
          <a:prstGeom prst="rect">
            <a:avLst/>
          </a:prstGeom>
        </p:spPr>
        <p:txBody>
          <a:bodyPr wrap="none" lIns="0" rIns="0" tIns="0" bIns="0"/>
          <a:p>
            <a:endParaRPr/>
          </a:p>
        </p:txBody>
      </p:sp>
      <p:sp>
        <p:nvSpPr>
          <p:cNvPr id="21" name="PlaceHolder 4"/>
          <p:cNvSpPr>
            <a:spLocks noGrp="1"/>
          </p:cNvSpPr>
          <p:nvPr>
            <p:ph type="body"/>
          </p:nvPr>
        </p:nvSpPr>
        <p:spPr>
          <a:xfrm>
            <a:off x="3863880" y="5740560"/>
            <a:ext cx="3319920" cy="2957400"/>
          </a:xfrm>
          <a:prstGeom prst="rect">
            <a:avLst/>
          </a:prstGeom>
        </p:spPr>
        <p:txBody>
          <a:bodyPr wrap="none"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67000" y="1749960"/>
            <a:ext cx="6425280" cy="3722400"/>
          </a:xfrm>
          <a:prstGeom prst="rect">
            <a:avLst/>
          </a:prstGeom>
        </p:spPr>
        <p:txBody>
          <a:bodyPr wrap="none" lIns="0" rIns="0" tIns="0" bIns="0" anchor="ctr"/>
          <a:p>
            <a:endParaRPr/>
          </a:p>
        </p:txBody>
      </p:sp>
      <p:sp>
        <p:nvSpPr>
          <p:cNvPr id="23" name="PlaceHolder 2"/>
          <p:cNvSpPr>
            <a:spLocks noGrp="1"/>
          </p:cNvSpPr>
          <p:nvPr>
            <p:ph type="body"/>
          </p:nvPr>
        </p:nvSpPr>
        <p:spPr>
          <a:xfrm>
            <a:off x="377640" y="2501640"/>
            <a:ext cx="3319920" cy="2957400"/>
          </a:xfrm>
          <a:prstGeom prst="rect">
            <a:avLst/>
          </a:prstGeom>
        </p:spPr>
        <p:txBody>
          <a:bodyPr wrap="none" lIns="0" rIns="0" tIns="0" bIns="0"/>
          <a:p>
            <a:endParaRPr/>
          </a:p>
        </p:txBody>
      </p:sp>
      <p:sp>
        <p:nvSpPr>
          <p:cNvPr id="24" name="PlaceHolder 3"/>
          <p:cNvSpPr>
            <a:spLocks noGrp="1"/>
          </p:cNvSpPr>
          <p:nvPr>
            <p:ph type="body"/>
          </p:nvPr>
        </p:nvSpPr>
        <p:spPr>
          <a:xfrm>
            <a:off x="3863880" y="2501640"/>
            <a:ext cx="3319920" cy="2957400"/>
          </a:xfrm>
          <a:prstGeom prst="rect">
            <a:avLst/>
          </a:prstGeom>
        </p:spPr>
        <p:txBody>
          <a:bodyPr wrap="none" lIns="0" rIns="0" tIns="0" bIns="0"/>
          <a:p>
            <a:endParaRPr/>
          </a:p>
        </p:txBody>
      </p:sp>
      <p:sp>
        <p:nvSpPr>
          <p:cNvPr id="25" name="PlaceHolder 4"/>
          <p:cNvSpPr>
            <a:spLocks noGrp="1"/>
          </p:cNvSpPr>
          <p:nvPr>
            <p:ph type="body"/>
          </p:nvPr>
        </p:nvSpPr>
        <p:spPr>
          <a:xfrm>
            <a:off x="377640" y="5740560"/>
            <a:ext cx="6803280" cy="2957400"/>
          </a:xfrm>
          <a:prstGeom prst="rect">
            <a:avLst/>
          </a:prstGeom>
        </p:spPr>
        <p:txBody>
          <a:bodyPr wrap="none"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567000" y="1749960"/>
            <a:ext cx="6425280" cy="3722040"/>
          </a:xfrm>
          <a:prstGeom prst="rect">
            <a:avLst/>
          </a:prstGeom>
        </p:spPr>
        <p:txBody>
          <a:bodyPr anchor="b"/>
          <a:p>
            <a:pPr algn="ctr">
              <a:lnSpc>
                <a:spcPct val="100000"/>
              </a:lnSpc>
            </a:pPr>
            <a:r>
              <a:rPr lang="es-ES" sz="4960">
                <a:solidFill>
                  <a:srgbClr val="000000"/>
                </a:solidFill>
                <a:latin typeface="Calibri Light"/>
              </a:rPr>
              <a:t>Click to edit the title text formatHaga clic para modificar el estilo de título del patrón</a:t>
            </a:r>
            <a:endParaRPr/>
          </a:p>
        </p:txBody>
      </p:sp>
      <p:sp>
        <p:nvSpPr>
          <p:cNvPr id="1" name="PlaceHolder 2"/>
          <p:cNvSpPr>
            <a:spLocks noGrp="1"/>
          </p:cNvSpPr>
          <p:nvPr>
            <p:ph type="dt"/>
          </p:nvPr>
        </p:nvSpPr>
        <p:spPr>
          <a:xfrm>
            <a:off x="519840" y="9909720"/>
            <a:ext cx="1700640" cy="568800"/>
          </a:xfrm>
          <a:prstGeom prst="rect">
            <a:avLst/>
          </a:prstGeom>
        </p:spPr>
        <p:txBody>
          <a:bodyPr anchor="ctr"/>
          <a:p>
            <a:pPr>
              <a:lnSpc>
                <a:spcPct val="100000"/>
              </a:lnSpc>
            </a:pPr>
            <a:r>
              <a:rPr lang="en-US" sz="989">
                <a:solidFill>
                  <a:srgbClr val="8b8b8b"/>
                </a:solidFill>
                <a:latin typeface="Calibri"/>
              </a:rPr>
              <a:t>8/16/14</a:t>
            </a:r>
            <a:endParaRPr/>
          </a:p>
        </p:txBody>
      </p:sp>
      <p:sp>
        <p:nvSpPr>
          <p:cNvPr id="2" name="PlaceHolder 3"/>
          <p:cNvSpPr>
            <a:spLocks noGrp="1"/>
          </p:cNvSpPr>
          <p:nvPr>
            <p:ph type="ftr"/>
          </p:nvPr>
        </p:nvSpPr>
        <p:spPr>
          <a:xfrm>
            <a:off x="2504160" y="9909720"/>
            <a:ext cx="2550960" cy="568800"/>
          </a:xfrm>
          <a:prstGeom prst="rect">
            <a:avLst/>
          </a:prstGeom>
        </p:spPr>
        <p:txBody>
          <a:bodyPr anchor="ctr"/>
          <a:p>
            <a:endParaRPr/>
          </a:p>
        </p:txBody>
      </p:sp>
      <p:sp>
        <p:nvSpPr>
          <p:cNvPr id="3" name="PlaceHolder 4"/>
          <p:cNvSpPr>
            <a:spLocks noGrp="1"/>
          </p:cNvSpPr>
          <p:nvPr>
            <p:ph type="sldNum"/>
          </p:nvPr>
        </p:nvSpPr>
        <p:spPr>
          <a:xfrm>
            <a:off x="5339160" y="9909720"/>
            <a:ext cx="1700640" cy="568800"/>
          </a:xfrm>
          <a:prstGeom prst="rect">
            <a:avLst/>
          </a:prstGeom>
        </p:spPr>
        <p:txBody>
          <a:bodyPr anchor="ctr"/>
          <a:p>
            <a:pPr algn="r">
              <a:lnSpc>
                <a:spcPct val="100000"/>
              </a:lnSpc>
            </a:pPr>
            <a:fld id="{A3D906DA-19CF-46D3-80F2-DBC735A4D359}" type="slidenum">
              <a:rPr lang="en-US" sz="989">
                <a:solidFill>
                  <a:srgbClr val="8b8b8b"/>
                </a:solidFill>
                <a:latin typeface="Calibri"/>
              </a:rPr>
              <a:t>&lt;number&gt;</a:t>
            </a:fld>
            <a:endParaRPr/>
          </a:p>
        </p:txBody>
      </p:sp>
      <p:sp>
        <p:nvSpPr>
          <p:cNvPr id="4" name="PlaceHolder 5"/>
          <p:cNvSpPr>
            <a:spLocks noGrp="1"/>
          </p:cNvSpPr>
          <p:nvPr>
            <p:ph type="body"/>
          </p:nvPr>
        </p:nvSpPr>
        <p:spPr>
          <a:xfrm>
            <a:off x="377640" y="2501640"/>
            <a:ext cx="6803280" cy="6200640"/>
          </a:xfrm>
          <a:prstGeom prst="rect">
            <a:avLst/>
          </a:prstGeom>
        </p:spPr>
        <p:txBody>
          <a:bodyPr wrap="none" lIns="0" rIns="0" tIns="0" bIns="0"/>
          <a:p>
            <a:pPr>
              <a:buSzPct val="25000"/>
              <a:buFont typeface="StarSymbol"/>
              <a:buChar char=""/>
            </a:pPr>
            <a:r>
              <a:rPr lang="es-ES"/>
              <a:t>Click to edit the outline text format</a:t>
            </a:r>
            <a:endParaRPr/>
          </a:p>
          <a:p>
            <a:pPr lvl="1">
              <a:buSzPct val="25000"/>
              <a:buFont typeface="StarSymbol"/>
              <a:buChar char=""/>
            </a:pPr>
            <a:r>
              <a:rPr lang="es-ES"/>
              <a:t>Second Outline Level</a:t>
            </a:r>
            <a:endParaRPr/>
          </a:p>
          <a:p>
            <a:pPr lvl="2">
              <a:buSzPct val="25000"/>
              <a:buFont typeface="StarSymbol"/>
              <a:buChar char=""/>
            </a:pPr>
            <a:r>
              <a:rPr lang="es-ES"/>
              <a:t>Third Outline Level</a:t>
            </a:r>
            <a:endParaRPr/>
          </a:p>
          <a:p>
            <a:pPr lvl="3">
              <a:buSzPct val="25000"/>
              <a:buFont typeface="StarSymbol"/>
              <a:buChar char=""/>
            </a:pPr>
            <a:r>
              <a:rPr lang="es-ES"/>
              <a:t>Fourth Outline Level</a:t>
            </a:r>
            <a:endParaRPr/>
          </a:p>
          <a:p>
            <a:pPr lvl="4">
              <a:buSzPct val="25000"/>
              <a:buFont typeface="StarSymbol"/>
              <a:buChar char=""/>
            </a:pPr>
            <a:r>
              <a:rPr lang="es-ES"/>
              <a:t>Fifth Outline Level</a:t>
            </a:r>
            <a:endParaRPr/>
          </a:p>
          <a:p>
            <a:pPr lvl="5">
              <a:buSzPct val="25000"/>
              <a:buFont typeface="StarSymbol"/>
              <a:buChar char=""/>
            </a:pPr>
            <a:r>
              <a:rPr lang="es-ES"/>
              <a:t>Sixth Outline Level</a:t>
            </a:r>
            <a:endParaRPr/>
          </a:p>
          <a:p>
            <a:pPr lvl="6">
              <a:buSzPct val="25000"/>
              <a:buFont typeface="StarSymbol"/>
              <a:buChar char=""/>
            </a:pPr>
            <a:r>
              <a:rPr lang="es-ES"/>
              <a:t>Seventh Outline Level</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39" name="Imagen 3" descr=""/>
          <p:cNvPicPr/>
          <p:nvPr/>
        </p:nvPicPr>
        <p:blipFill>
          <a:blip r:embed="rId1"/>
          <a:stretch>
            <a:fillRect/>
          </a:stretch>
        </p:blipFill>
        <p:spPr>
          <a:xfrm>
            <a:off x="360" y="1080"/>
            <a:ext cx="7558920" cy="10689480"/>
          </a:xfrm>
          <a:prstGeom prst="rect">
            <a:avLst/>
          </a:prstGeom>
          <a:ln>
            <a:noFill/>
          </a:ln>
        </p:spPr>
      </p:pic>
      <p:sp>
        <p:nvSpPr>
          <p:cNvPr id="40" name="CustomShape 1"/>
          <p:cNvSpPr/>
          <p:nvPr/>
        </p:nvSpPr>
        <p:spPr>
          <a:xfrm>
            <a:off x="1645920" y="548640"/>
            <a:ext cx="5362200" cy="7772040"/>
          </a:xfrm>
          <a:prstGeom prst="rect">
            <a:avLst/>
          </a:prstGeom>
          <a:noFill/>
          <a:ln w="9360">
            <a:noFill/>
          </a:ln>
        </p:spPr>
        <p:txBody>
          <a:bodyPr/>
          <a:p>
            <a:pPr algn="just">
              <a:lnSpc>
                <a:spcPct val="100000"/>
              </a:lnSpc>
            </a:pPr>
            <a:endParaRPr/>
          </a:p>
          <a:p>
            <a:pPr algn="just">
              <a:lnSpc>
                <a:spcPct val="100000"/>
              </a:lnSpc>
            </a:pPr>
            <a:endParaRPr/>
          </a:p>
          <a:p>
            <a:pPr algn="r"/>
            <a:r>
              <a:rPr lang="en-US" sz="1100">
                <a:solidFill>
                  <a:srgbClr val="5b5b5f"/>
                </a:solidFill>
                <a:latin typeface="Bell Gothic Std Light"/>
              </a:rPr>
              <a:t>Madrid, ___ de _____  de 2014</a:t>
            </a:r>
            <a:endParaRPr/>
          </a:p>
          <a:p>
            <a:endParaRPr/>
          </a:p>
          <a:p>
            <a:r>
              <a:rPr b="1" lang="en-US" sz="1100">
                <a:solidFill>
                  <a:srgbClr val="5b5b5f"/>
                </a:solidFill>
                <a:latin typeface="Century Schoolbook L"/>
              </a:rPr>
              <a:t>Excelentísimo Señor José Ignacio Wert</a:t>
            </a:r>
            <a:r>
              <a:rPr lang="en-US" sz="1100">
                <a:solidFill>
                  <a:srgbClr val="5b5b5f"/>
                </a:solidFill>
                <a:latin typeface="Bell Gothic Std Light"/>
              </a:rPr>
              <a:t>,</a:t>
            </a:r>
            <a:endParaRPr/>
          </a:p>
          <a:p>
            <a:endParaRPr/>
          </a:p>
          <a:p>
            <a:pPr algn="just"/>
            <a:r>
              <a:rPr lang="en-US" sz="1100">
                <a:solidFill>
                  <a:srgbClr val="5b5b5f"/>
                </a:solidFill>
                <a:latin typeface="Bell Gothic Std Light"/>
              </a:rPr>
              <a:t>En primer lugar, agradecemos la colaboración entre el Ministerio de Educación y el Instituto de Crédito Oficial por la instrumentalización de la ampliación del periodo de carencia y amortización. Esta medida ha sido un alivio para algunos beneficiarios de los préstamos en la modalidad línea ICO-PRÉSTAMO RENTA UNIVERSIDAD. Y aunque no estemos de acuerdo con tener que hacernos cargo de todos los gastos que suponga esta ampliación del plazo de carencia que incluye un cambio de intereses y gastos de notaría,  no es ese el tema por el que nos dirijimos hoy a usted por medio de la presente.  </a:t>
            </a:r>
            <a:endParaRPr/>
          </a:p>
          <a:p>
            <a:pPr algn="just"/>
            <a:endParaRPr/>
          </a:p>
          <a:p>
            <a:pPr algn="just"/>
            <a:r>
              <a:rPr lang="en-US" sz="1100">
                <a:solidFill>
                  <a:srgbClr val="5b5b5f"/>
                </a:solidFill>
                <a:latin typeface="Bell Gothic Std Light"/>
              </a:rPr>
              <a:t>El tema principal por el que la Plataforma de Afectados por el Préstamo Renta Universidad se pone en contacto con usted es para pedir que se formalice el cambio de condiciones de devolución y se lleve a cabo la introdución del umbral de los 22.000€ brutos anuales tal y como  el Ministerio de Educación, Cultura y Deporte se comprometió en su día y se manifiesta en  </a:t>
            </a:r>
            <a:r>
              <a:rPr lang="en-US" sz="1100">
                <a:solidFill>
                  <a:srgbClr val="5b5b5f"/>
                </a:solidFill>
                <a:latin typeface="Bell Gothic Std Light"/>
              </a:rPr>
              <a:t>una carta enviada por la Defensora del Pueblo, Soledad Becerril, hace más de un año. </a:t>
            </a:r>
            <a:endParaRPr/>
          </a:p>
          <a:p>
            <a:pPr algn="just"/>
            <a:endParaRPr/>
          </a:p>
          <a:p>
            <a:pPr algn="just"/>
            <a:r>
              <a:rPr lang="en-US" sz="1100">
                <a:solidFill>
                  <a:srgbClr val="5b5b5f"/>
                </a:solidFill>
                <a:latin typeface="Bell Gothic Std Light"/>
              </a:rPr>
              <a:t>Creemos que hemos tenido la paciencia suficiente y hemos dado un margen de tiempo razonable de más de 12 meses como para que estas acciones prometidas ya se hubieran llevado a cabo. Por lo tanto, esperamos no tener que seguir escuchando por parte del MECD y el ICO que se está trabajando en estas modificaciones y contamos con su formalización con la mayor brevedad posible.</a:t>
            </a:r>
            <a:endParaRPr/>
          </a:p>
          <a:p>
            <a:pPr algn="just"/>
            <a:endParaRPr/>
          </a:p>
          <a:p>
            <a:pPr algn="just"/>
            <a:r>
              <a:rPr lang="en-US" sz="1100">
                <a:solidFill>
                  <a:srgbClr val="5b5b5f"/>
                </a:solidFill>
                <a:latin typeface="Bell Gothic Std Light"/>
              </a:rPr>
              <a:t>Como en anteriores ocasiones, insistimos en que no queremos eludir </a:t>
            </a:r>
            <a:r>
              <a:rPr lang="en-US" sz="1100">
                <a:solidFill>
                  <a:srgbClr val="5b5b5f"/>
                </a:solidFill>
                <a:latin typeface="Bell Gothic Std Light"/>
              </a:rPr>
              <a:t>nuestra responsabilidad. Pero debido a la tasa de paro juvenil que volvió a subir en el arranque de 2014 por segundo trimestre consecutivo, con lo que se sitúa de nuevo sobre el 55%, la mayor parte de los beneficiarios de la linea ICO-PRÉSTAMO RENTA UNIVERSIDAD no encuentra trabajo o en el mejor de los casos, un trabajo con condiciones precarias. Esta situación es debida a que las titulaciones obtenidas están devaluadas en el mercado laboral y las perspectivas que se nos presentan no son nada halagüeñas, ya que en el supuesto de ingresar en el mundo laboral, las condiciones no alcanzan en la mayor parte de los casos, ni la estabilidad ni el nivel de renta suficientes para poder hacer frente a nuestras cuotas financieras, con la consecuente desdicha que ello acarrea para muchos de nosotros.</a:t>
            </a:r>
            <a:endParaRPr/>
          </a:p>
          <a:p>
            <a:pPr algn="just"/>
            <a:endParaRPr/>
          </a:p>
          <a:p>
            <a:pPr algn="just"/>
            <a:r>
              <a:rPr lang="en-US" sz="1100">
                <a:solidFill>
                  <a:srgbClr val="5b5b5f"/>
                </a:solidFill>
                <a:latin typeface="Bell Gothic Std Light"/>
              </a:rPr>
              <a:t>Ante esta difícil situación, estimamos oportuno dirigirnos a usted ya que en calidad de ministro de Educación, Cultura y Deporte,  le consideramos la persona adecuada para mediar en busca de una solución ante el Ministerio de Educación que satisfaga a todas las partes.</a:t>
            </a:r>
            <a:endParaRPr/>
          </a:p>
          <a:p>
            <a:pPr algn="just"/>
            <a:endParaRPr/>
          </a:p>
          <a:p>
            <a:pPr algn="just"/>
            <a:r>
              <a:rPr lang="en-US" sz="1100">
                <a:solidFill>
                  <a:srgbClr val="5b5b5f"/>
                </a:solidFill>
                <a:latin typeface="Bell Gothic Std Light"/>
              </a:rPr>
              <a:t>Sin otro particular nos despedimos de usted, con la expectativa de recibir una respuesta positiva a la presente misiva.</a:t>
            </a:r>
            <a:endParaRPr/>
          </a:p>
          <a:p>
            <a:pPr algn="just"/>
            <a:endParaRPr/>
          </a:p>
          <a:p>
            <a:pPr algn="just"/>
            <a:r>
              <a:rPr lang="en-US" sz="1100">
                <a:solidFill>
                  <a:srgbClr val="5b5b5f"/>
                </a:solidFill>
                <a:latin typeface="Bell Gothic Std Light"/>
              </a:rPr>
              <a:t>Atentamente,</a:t>
            </a:r>
            <a:endParaRPr/>
          </a:p>
          <a:p>
            <a:pPr algn="just"/>
            <a:endParaRPr/>
          </a:p>
          <a:p>
            <a:pPr algn="just"/>
            <a:endParaRPr/>
          </a:p>
          <a:p>
            <a:pPr algn="just"/>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